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是一篇说明文。主要介绍了音响工程师帕特里克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汉隆发明的一款特殊背心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它能让失聪或有听力障碍的人通过身体感受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64082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645" y="908720"/>
            <a:ext cx="11651123" cy="152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4988"/>
            <a:ext cx="11485848" cy="240065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is a language that everyone can understand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for people who can’t hear, it’s been difficult to experience its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神奇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a clever sound engineer named Patrick Hanlon has come up with a fantastic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vest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背心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lets people feel music through their bodies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amazing invention, along with arm and wrist bands, can change the way we connect with music,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those who are deaf or have trouble hearing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104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对于失聪的人来说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很难体验到它的魅力。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是形容词性物主代词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,magic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魅力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magic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87109" y="1130493"/>
            <a:ext cx="838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magic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3420" y="385284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一位名叫帕特里克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汉隆的聪明音响工程师想出了一个绝妙的主意：一款能让人们通过身体感受音乐的背心！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fantastic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后接可数名词单数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,idea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14067" y="1655225"/>
            <a:ext cx="704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idea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43993" y="4773825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句意：这项了不起的发明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加上手臂和手腕带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可以改变我们与音乐的联系方式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尤其适合那些失聪或有听力障碍的人。设空处应填副词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用于强调特定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对象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i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修饰介词短语、形容词、副词等。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特意地、专门地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其后常接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developed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5716" y="2510214"/>
            <a:ext cx="1236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especially</a:t>
            </a:r>
            <a:endParaRPr lang="zh-CN" altLang="en-US" sz="2400"/>
          </a:p>
        </p:txBody>
      </p:sp>
      <p:pic>
        <p:nvPicPr>
          <p:cNvPr id="11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 rot="6328290">
            <a:off x="5334872" y="5667924"/>
            <a:ext cx="266918" cy="23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how it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vest turns different parts of the music into vibrations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you can feel in different parts of your body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like having a 3D music experience all around you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Jay Zimmerman, a composer who has lost some of his hearing, thinks this technology is really important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believes it can help the deaf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different sounds feel like and connect those feelings to emotions and rhythms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77431"/>
            <a:ext cx="114858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句意：这是它的工作原理：这款背心会将音乐的不同部分转化为振动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让你在身体的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都能感受到。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工作。主语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一般现在时中谓语动词用其第三人称单数形式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68708" y="821265"/>
            <a:ext cx="9188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works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3718942" y="2193075"/>
            <a:ext cx="2047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/>
              <a:t>（</a:t>
            </a:r>
            <a:r>
              <a:rPr lang="en-US" altLang="zh-CN" sz="2000"/>
              <a:t>to</a:t>
            </a:r>
            <a:r>
              <a:rPr lang="zh-CN" altLang="en-US" sz="2000"/>
              <a:t>）</a:t>
            </a:r>
            <a:r>
              <a:rPr lang="en-US" altLang="zh-CN" sz="2000"/>
              <a:t>remember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471952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句意：他相信这项技术能帮助失聪者记住不同声音的感觉以及情感和节奏。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”,help sb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所以这里用动词原形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8412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Hanlon tried out the vest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concert in New York City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all kinds of audiences at the concert, including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and non-hearing individuals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200 people in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总数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wore the vest at the show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them was Liza Fiol-Matta, a big music fan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said, “I could tell which instruments were playing and even feel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歌手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voice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3947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句意：汉隆在纽约市一场音乐会期间测试了这款背心。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06974" y="736423"/>
            <a:ext cx="925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during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881770"/>
            <a:ext cx="11485848" cy="1218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句意：音乐会上有各种各样的观众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包括听力正常和有听力障碍的人。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both... and...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）都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34831" y="1244136"/>
            <a:ext cx="683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both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77734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句意：总共有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多人在演出中穿了这款背心。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total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总共；总计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total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40802" y="1686640"/>
            <a:ext cx="6832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total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523426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句意：她说：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我能分辨出正在演奏的乐器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甚至能感受到歌手的声音。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。这里表示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歌手的声音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可以是一位歌手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其名词所有格为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singer’s,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也可为多个歌手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其复数名词所有格为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singers’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singer’s/singers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84661" y="2161623"/>
            <a:ext cx="1955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singer’s/singers’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technology keeps getting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inventions like Hanlon’s vest show us that when we design things with empathy and care, amazing things can happen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vest is changing the way we think about experiencing music and breaking down barriers so that everyone can enjoy the charm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265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句意：随着技术不断进步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像汉隆的背心这样的发明告诉我们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当我们带着同理心和关怀去设计东西时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神奇的事情就会发生。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“keep getting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不断变得更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”,good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其比较级为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836712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better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673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458</cp:revision>
  <dcterms:created xsi:type="dcterms:W3CDTF">2020-11-06T05:24:00Z</dcterms:created>
  <dcterms:modified xsi:type="dcterms:W3CDTF">2025-09-17T17:51:47Z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